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700"/>
    <a:srgbClr val="00D600"/>
    <a:srgbClr val="00FF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117" d="100"/>
          <a:sy n="117" d="100"/>
        </p:scale>
        <p:origin x="360" y="392"/>
      </p:cViewPr>
      <p:guideLst/>
    </p:cSldViewPr>
  </p:slideViewPr>
  <p:notesTextViewPr>
    <p:cViewPr>
      <p:scale>
        <a:sx n="130" d="100"/>
        <a:sy n="13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eg>
</file>

<file path=ppt/media/image4.jpg>
</file>

<file path=ppt/media/image5.jp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8CC2-416C-3897-49A9-4B41B1E14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DFA488-7B6C-94E1-398A-5FC7F674D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68FA7-D792-7BC4-FBEE-7BBCB2DC6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E7801-0583-D672-A987-C5A811EE9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12903-9693-5D1D-1567-DD6E226D5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8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5E678-0248-D122-BAE1-58A52D13F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1CB8A1-E1D1-6AE3-E090-CAC7C241B7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939FC-EDFA-F973-AA96-3FC926F3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E81DD-24A1-87E0-8B84-3481F2C20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3F16F-38BA-A20D-30A8-73557D93E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13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F7A29C-EE44-F48C-E0BA-5CB832BFFA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C4E32D-939C-321E-1FA1-F57127B151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F3560-558C-5BE4-3615-4A50EE11A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DB195-D2BD-D658-4C01-8D0322973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79F00-EC16-733C-D44D-3E31C7BEB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19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CF7D7-0B32-D5EC-7FD6-8C7874A73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CF5A7-42D8-22D8-B42E-53DF5CC75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0E025-3F39-65EF-9019-8E5D0E983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2EF13-011D-462A-7EA1-67D880864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03FAF-4191-7EBA-3A8F-37B2B7774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221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E1D0F-7D92-E0AA-EC56-0CD621CAF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A5D102-83AC-1A7F-7B7F-B2064FE0B5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9561A0-E178-7AD3-1AA7-43086401A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E8364-DEFA-FA7F-2335-2102524D0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BA761-C73D-C1AF-1108-2FB79AB6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571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F7A03-ADB2-F7A2-FB90-5F689BB76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8076D-3404-B90D-0F31-2DCD628066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C943A-662B-4AF9-AD15-0F5661A79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14E52D-3E20-7CBD-8700-13F28C8C0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A2E457-08F5-DC94-CE95-D951E0542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3A693-2608-6C32-BD18-1434B9D81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8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B1A17-100D-3E5D-1E6F-A0D5D5CCE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E74B8-1661-9186-9960-2F28D70E5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2D1397-FD23-2E30-CD76-1C84C7CFB6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8B535C-8922-6A6B-A082-D12244B96F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6D3AA5-859A-0D39-D59C-4AD2BEE8E2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0C49CF-4F65-745A-7C86-AC9EBBC0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637C9D-E7F6-D3AF-21DF-E1199F216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D1F289-1E1B-2F91-2ACD-6EDDC6DAB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4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B2AB9-1030-B83C-2F16-4C72BCDCC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ACBB93-4C1F-B13A-FF9D-49E8FD603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E5F44D-8DE9-EE77-DD9F-28B7B688F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27A150-98CC-02A2-7950-20F4CB16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85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5D341A-DFAD-027A-D4D9-19C084D31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FF04F1-DD8F-9CA0-D27B-4D0CACA6A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133378-3C04-C0AE-742E-935FD86FF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22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56E3F-E1DA-69FB-36AB-83365F212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7040B-3B6E-2585-E3AB-A6CC16483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75204A-5E42-9237-73D9-949EA7344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24033-24CE-39C9-42B0-EA96E85C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E257B6-03D7-7C22-1FEE-73E4D5E5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77D38-1993-B610-1376-830B1480B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295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34FA6-9AD6-3CBC-3519-C38CDAC6C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F65633-7000-C633-E136-06C233819E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BF4E8-9A34-210E-D3B2-0DE9189FD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5BCBF2-F099-10C2-28D6-15A79E8BC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EC36C-11C1-DDFB-734B-48DDD03C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53267B-7C03-D270-BD2D-4F61AE05E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50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F5CB55-C3FF-125B-D812-BCAF4ABF5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0D1B3-17D8-8109-A493-949445EE5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F8685-8C17-ED1A-C2E0-50B434BA5E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B7CFFC-566E-2F47-BA13-D81B0FCD34DF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1D616-7059-46E2-5BE8-0ACA76F425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3629F-5E4D-F9B1-689F-3BEA26BBC1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FA40E1-BCDC-BE43-8E2A-98A72BA60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5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Picture 22">
            <a:extLst>
              <a:ext uri="{FF2B5EF4-FFF2-40B4-BE49-F238E27FC236}">
                <a16:creationId xmlns:a16="http://schemas.microsoft.com/office/drawing/2014/main" id="{76F582E9-9B32-A603-9D8A-185543F69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6960" y="897755"/>
            <a:ext cx="1945800" cy="2579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7E76E-1B19-A3DB-20C8-28751E0B55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5833" y="44250"/>
            <a:ext cx="4804729" cy="1000044"/>
          </a:xfrm>
        </p:spPr>
        <p:txBody>
          <a:bodyPr>
            <a:noAutofit/>
          </a:bodyPr>
          <a:lstStyle/>
          <a:p>
            <a:r>
              <a:rPr lang="en-US" sz="7000" dirty="0">
                <a:solidFill>
                  <a:srgbClr val="00D600"/>
                </a:solidFill>
              </a:rPr>
              <a:t>Akul Goyal</a:t>
            </a:r>
          </a:p>
        </p:txBody>
      </p:sp>
      <p:pic>
        <p:nvPicPr>
          <p:cNvPr id="6" name="Picture 5" descr="A group of young people wearing safety goggles&#10;&#10;Description automatically generated">
            <a:extLst>
              <a:ext uri="{FF2B5EF4-FFF2-40B4-BE49-F238E27FC236}">
                <a16:creationId xmlns:a16="http://schemas.microsoft.com/office/drawing/2014/main" id="{5656E320-A3E3-A016-BF9E-62527D612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322" y="1369379"/>
            <a:ext cx="3290317" cy="2193545"/>
          </a:xfrm>
          <a:prstGeom prst="rect">
            <a:avLst/>
          </a:prstGeom>
        </p:spPr>
      </p:pic>
      <p:pic>
        <p:nvPicPr>
          <p:cNvPr id="14" name="Picture 13" descr="A group of people working on a robot&#10;&#10;Description automatically generated">
            <a:extLst>
              <a:ext uri="{FF2B5EF4-FFF2-40B4-BE49-F238E27FC236}">
                <a16:creationId xmlns:a16="http://schemas.microsoft.com/office/drawing/2014/main" id="{81C0B65D-919B-7E33-4927-74D865C60C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219" t="27000" r="81" b="263"/>
          <a:stretch/>
        </p:blipFill>
        <p:spPr>
          <a:xfrm>
            <a:off x="4123371" y="4640285"/>
            <a:ext cx="3386703" cy="2207355"/>
          </a:xfrm>
          <a:prstGeom prst="rect">
            <a:avLst/>
          </a:prstGeom>
        </p:spPr>
      </p:pic>
      <p:pic>
        <p:nvPicPr>
          <p:cNvPr id="20" name="Picture 19" descr="A group of men working on a computer&#10;&#10;Description automatically generated">
            <a:extLst>
              <a:ext uri="{FF2B5EF4-FFF2-40B4-BE49-F238E27FC236}">
                <a16:creationId xmlns:a16="http://schemas.microsoft.com/office/drawing/2014/main" id="{B260503F-1FD7-B3E3-16CF-38306747BD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0" t="12324" r="37170" b="20449"/>
          <a:stretch/>
        </p:blipFill>
        <p:spPr>
          <a:xfrm>
            <a:off x="33680" y="3951587"/>
            <a:ext cx="3583720" cy="2906413"/>
          </a:xfrm>
          <a:prstGeom prst="rect">
            <a:avLst/>
          </a:prstGeom>
        </p:spPr>
      </p:pic>
      <p:pic>
        <p:nvPicPr>
          <p:cNvPr id="22" name="Picture 21" descr="A group of people standing next to a robot&#10;&#10;Description automatically generated">
            <a:extLst>
              <a:ext uri="{FF2B5EF4-FFF2-40B4-BE49-F238E27FC236}">
                <a16:creationId xmlns:a16="http://schemas.microsoft.com/office/drawing/2014/main" id="{E868C3FA-3433-A9E3-FD39-A8FCAA58698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004" t="17914" r="8307" b="12000"/>
          <a:stretch/>
        </p:blipFill>
        <p:spPr>
          <a:xfrm>
            <a:off x="3840168" y="1207463"/>
            <a:ext cx="2276364" cy="3009269"/>
          </a:xfrm>
          <a:prstGeom prst="rect">
            <a:avLst/>
          </a:prstGeom>
        </p:spPr>
      </p:pic>
      <p:pic>
        <p:nvPicPr>
          <p:cNvPr id="28" name="Picture 27" descr="A screenshot of a video game&#10;&#10;Description automatically generated">
            <a:extLst>
              <a:ext uri="{FF2B5EF4-FFF2-40B4-BE49-F238E27FC236}">
                <a16:creationId xmlns:a16="http://schemas.microsoft.com/office/drawing/2014/main" id="{236B7B4C-130C-B4CD-4CB9-A4EC6A6C44C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029" t="25924" r="62148" b="18321"/>
          <a:stretch/>
        </p:blipFill>
        <p:spPr>
          <a:xfrm>
            <a:off x="9173658" y="360005"/>
            <a:ext cx="3018342" cy="300969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EB9907D-F8B4-28B5-9C56-4E1D832EEF77}"/>
              </a:ext>
            </a:extLst>
          </p:cNvPr>
          <p:cNvSpPr txBox="1"/>
          <p:nvPr/>
        </p:nvSpPr>
        <p:spPr>
          <a:xfrm>
            <a:off x="1141699" y="873406"/>
            <a:ext cx="13676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D700"/>
                </a:solidFill>
              </a:rPr>
              <a:t>Robotics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390C91D-B742-077A-486E-E98B26A80287}"/>
              </a:ext>
            </a:extLst>
          </p:cNvPr>
          <p:cNvSpPr txBox="1"/>
          <p:nvPr/>
        </p:nvSpPr>
        <p:spPr>
          <a:xfrm>
            <a:off x="7065083" y="4086287"/>
            <a:ext cx="6912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rgbClr val="00D700"/>
                </a:solidFill>
              </a:rPr>
              <a:t>Me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B33D8BF-28B8-33FF-FE1E-3BAD3043AC03}"/>
              </a:ext>
            </a:extLst>
          </p:cNvPr>
          <p:cNvSpPr txBox="1"/>
          <p:nvPr/>
        </p:nvSpPr>
        <p:spPr>
          <a:xfrm>
            <a:off x="3811593" y="4169261"/>
            <a:ext cx="2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D700"/>
                </a:solidFill>
              </a:rPr>
              <a:t>Duct tape can fix anything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A25BA45-1B21-D314-6235-039AB57EF472}"/>
              </a:ext>
            </a:extLst>
          </p:cNvPr>
          <p:cNvSpPr txBox="1"/>
          <p:nvPr/>
        </p:nvSpPr>
        <p:spPr>
          <a:xfrm>
            <a:off x="1194215" y="3599614"/>
            <a:ext cx="2072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D700"/>
                </a:solidFill>
              </a:rPr>
              <a:t>Emergency repairs 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D246229-8C77-B725-7594-6E95CE5CB7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86726" y="3813114"/>
            <a:ext cx="4105274" cy="3015914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6914248A-1610-C4AF-25AA-0CC1998300E9}"/>
              </a:ext>
            </a:extLst>
          </p:cNvPr>
          <p:cNvSpPr txBox="1"/>
          <p:nvPr/>
        </p:nvSpPr>
        <p:spPr>
          <a:xfrm>
            <a:off x="8990158" y="3380423"/>
            <a:ext cx="2692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D700"/>
                </a:solidFill>
              </a:rPr>
              <a:t>Some good movies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CBAEBBB-FEFE-4AD3-D728-31079A0E2C1B}"/>
              </a:ext>
            </a:extLst>
          </p:cNvPr>
          <p:cNvCxnSpPr>
            <a:cxnSpLocks/>
            <a:stCxn id="30" idx="2"/>
          </p:cNvCxnSpPr>
          <p:nvPr/>
        </p:nvCxnSpPr>
        <p:spPr>
          <a:xfrm flipH="1">
            <a:off x="7065083" y="4640285"/>
            <a:ext cx="345608" cy="903265"/>
          </a:xfrm>
          <a:prstGeom prst="straightConnector1">
            <a:avLst/>
          </a:prstGeom>
          <a:ln w="57150">
            <a:solidFill>
              <a:srgbClr val="00D7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557440E-712D-1B4A-CC07-2054614DC8B6}"/>
              </a:ext>
            </a:extLst>
          </p:cNvPr>
          <p:cNvSpPr txBox="1"/>
          <p:nvPr/>
        </p:nvSpPr>
        <p:spPr>
          <a:xfrm>
            <a:off x="8086726" y="-20965"/>
            <a:ext cx="2770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D700"/>
                </a:solidFill>
              </a:rPr>
              <a:t>My favorite brawler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59E93F7-E08B-0BF4-3030-1F2358BD25EE}"/>
              </a:ext>
            </a:extLst>
          </p:cNvPr>
          <p:cNvCxnSpPr>
            <a:cxnSpLocks/>
            <a:stCxn id="30" idx="0"/>
            <a:endCxn id="1046" idx="2"/>
          </p:cNvCxnSpPr>
          <p:nvPr/>
        </p:nvCxnSpPr>
        <p:spPr>
          <a:xfrm flipV="1">
            <a:off x="7410691" y="3477072"/>
            <a:ext cx="9169" cy="609215"/>
          </a:xfrm>
          <a:prstGeom prst="straightConnector1">
            <a:avLst/>
          </a:prstGeom>
          <a:ln w="57150">
            <a:solidFill>
              <a:srgbClr val="00D7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8" name="Picture 24" descr="smiling face with open mouth and cold sweat&quot; Emoji - Download for free –  Iconduck">
            <a:extLst>
              <a:ext uri="{FF2B5EF4-FFF2-40B4-BE49-F238E27FC236}">
                <a16:creationId xmlns:a16="http://schemas.microsoft.com/office/drawing/2014/main" id="{1B77DCE6-BA05-08FE-1CF4-44D85ED6D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3629" y="3640096"/>
            <a:ext cx="291348" cy="291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9165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</TotalTime>
  <Words>17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Akul Goyal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25AkulG</dc:creator>
  <cp:lastModifiedBy>25AkulG</cp:lastModifiedBy>
  <cp:revision>16</cp:revision>
  <cp:lastPrinted>2024-07-01T02:31:20Z</cp:lastPrinted>
  <dcterms:created xsi:type="dcterms:W3CDTF">2024-07-01T00:59:36Z</dcterms:created>
  <dcterms:modified xsi:type="dcterms:W3CDTF">2024-07-01T02:31:21Z</dcterms:modified>
</cp:coreProperties>
</file>

<file path=docProps/thumbnail.jpeg>
</file>